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y54Bi" TargetMode="External"/><Relationship Id="rId1" Type="http://schemas.openxmlformats.org/officeDocument/2006/relationships/image" Target="../media/image-1-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0059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Student Performance Prediction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670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AI-Driven Data Engineering Mini Project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how machine learning transforms academic assessment through data-driven insights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9661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Repository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2078" y="1095494"/>
            <a:ext cx="4754880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52078" y="1929051"/>
            <a:ext cx="427911" cy="427911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39414" y="1994416"/>
            <a:ext cx="3451265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Attendance ≠ Learning Quality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739414" y="2387203"/>
            <a:ext cx="7225308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Mandatory attendance policies cannot accurately measure comprehension or academic achievement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52078" y="3265170"/>
            <a:ext cx="427911" cy="427911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739414" y="3330535"/>
            <a:ext cx="317908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AI-Driven Prediction Works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739414" y="3723323"/>
            <a:ext cx="722530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 engineering and ML enable realistic, objective performance forecasting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52078" y="4321731"/>
            <a:ext cx="427911" cy="427911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739414" y="4387096"/>
            <a:ext cx="286107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Efficient Implementation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739414" y="4779883"/>
            <a:ext cx="722530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Tools like Pandas and Scikit-learn ensure rapid development and deployment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52078" y="5378291"/>
            <a:ext cx="427911" cy="427911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739414" y="5443657"/>
            <a:ext cx="305931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Early Intervention Enabled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739414" y="5836444"/>
            <a:ext cx="7225308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System identifies at-risk students before semester end, allowing timely support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52078" y="6574869"/>
            <a:ext cx="7812643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Future Impact:</a:t>
            </a:r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Scalable framework that adapts to different institutions and academic programs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0573"/>
            <a:ext cx="61851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Real-World Motivation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83587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Many institutions mandate 85% attendance, but physical presence doesn't guarantee learning. Students can attend classes without genuine engagement or comprehension.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76368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Traditional evaluation methods are time-consuming and inherently subjective. Instructors need objective, data-driven tools to identify at-risk students early.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56914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solution: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An AI-powered prediction system that analyzes actual academic indicators rather than just attendance records.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8795742" y="2779514"/>
            <a:ext cx="5211723" cy="3719513"/>
          </a:xfrm>
          <a:prstGeom prst="roundRect">
            <a:avLst>
              <a:gd name="adj" fmla="val 4391"/>
            </a:avLst>
          </a:prstGeom>
          <a:solidFill>
            <a:srgbClr val="8C98CA"/>
          </a:solidFill>
          <a:ln/>
        </p:spPr>
      </p:sp>
      <p:sp>
        <p:nvSpPr>
          <p:cNvPr id="7" name="Text 5"/>
          <p:cNvSpPr/>
          <p:nvPr/>
        </p:nvSpPr>
        <p:spPr>
          <a:xfrm>
            <a:off x="9022556" y="30063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022556" y="3587472"/>
            <a:ext cx="47580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Presence ≠ Performance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022556" y="4154448"/>
            <a:ext cx="47580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Learning requires engagement, not just attendance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74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96358"/>
            <a:ext cx="3664744" cy="2773799"/>
          </a:xfrm>
          <a:prstGeom prst="roundRect">
            <a:avLst>
              <a:gd name="adj" fmla="val 343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Prediction Goal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021211"/>
            <a:ext cx="319587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Classify students as high performers or those requiring intervention based on comprehensive academic metrics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Challenge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02121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Attendance requirements make attendance an unreliable indicator of actual learning and comprehension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69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31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Focus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2182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 meaningful academic performance indicators that reflect true student understanding and progress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5538"/>
            <a:ext cx="75186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Human-Like Decision Logic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79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Experienced educators naturally evaluate student performance through multiple data points. Machine learning automates this sophisticated human judgment using quantitative analysis.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88901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7229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Internal Exams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213390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Assess knowledge retention and test-taking ability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588901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7229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Assignments &amp; Labs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213390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Measure practical application and hands-on skills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588901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7229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Performance Trends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213390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Track improvement or decline over semester duration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4211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ML models learn to weigh each factor appropriately, replicating expert instructor intuition through data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94548" y="442079"/>
            <a:ext cx="4499610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Student Data Considered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2094548" y="1167051"/>
            <a:ext cx="2269808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Primary Indicators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094548" y="1491020"/>
            <a:ext cx="1891427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High Weight Factors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2094548" y="1828324"/>
            <a:ext cx="5035987" cy="1009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Internal Assessment Marks</a:t>
            </a:r>
            <a:endParaRPr lang="en-US" sz="1150" dirty="0"/>
          </a:p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Quiz Scores</a:t>
            </a:r>
            <a:endParaRPr lang="en-US" sz="1150" dirty="0"/>
          </a:p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Assignment Submission Status</a:t>
            </a:r>
            <a:endParaRPr lang="en-US" sz="1150" dirty="0"/>
          </a:p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Lab / Practical Marks</a:t>
            </a:r>
            <a:endParaRPr lang="en-US" sz="1150" dirty="0"/>
          </a:p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Previous Semester Performance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2094548" y="2928258"/>
            <a:ext cx="5035987" cy="403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These metrics directly reflect academic achievement and understanding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507248" y="1167051"/>
            <a:ext cx="228016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Supporting Indicator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07248" y="1491020"/>
            <a:ext cx="1891427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Low Weight Factor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507248" y="1828324"/>
            <a:ext cx="5035987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Attendance Percentage</a:t>
            </a:r>
            <a:endParaRPr lang="en-US" sz="11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7248" y="2143601"/>
            <a:ext cx="5035987" cy="5035987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07248" y="7152120"/>
            <a:ext cx="5035987" cy="403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Attendance provides context but carries minimal predictive weight due to mandatory requirements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036"/>
            <a:ext cx="71975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Tools &amp; Technologies Used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40244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2907"/>
            <a:ext cx="31124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Python &amp; Environment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4332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Core programming language with Jupyter Notebook for interactive development and experimentation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40244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Engineering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74332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Pandas for data collection, cleaning, and preprocessing. NumPy for efficient numerical computations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ML Framework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26364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Scikit-learn for model training, evaluation, and prediction algorithms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263640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Matplotlib for performance tracking and results visualization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1071" y="609481"/>
            <a:ext cx="6116955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Engineering Workflow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135499" y="1762601"/>
            <a:ext cx="184428" cy="829985"/>
          </a:xfrm>
          <a:prstGeom prst="roundRect">
            <a:avLst>
              <a:gd name="adj" fmla="val 4200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51071" y="1641515"/>
            <a:ext cx="553403" cy="553403"/>
          </a:xfrm>
          <a:prstGeom prst="roundRect">
            <a:avLst>
              <a:gd name="adj" fmla="val 8261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89422" y="1779865"/>
            <a:ext cx="276701" cy="27670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54493" y="1670328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Collection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654493" y="2048589"/>
            <a:ext cx="12024836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Gather academic records using Pandas data structures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412200" y="3019425"/>
            <a:ext cx="184428" cy="829985"/>
          </a:xfrm>
          <a:prstGeom prst="roundRect">
            <a:avLst>
              <a:gd name="adj" fmla="val 4200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227773" y="2898338"/>
            <a:ext cx="553403" cy="553403"/>
          </a:xfrm>
          <a:prstGeom prst="roundRect">
            <a:avLst>
              <a:gd name="adj" fmla="val 8261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6123" y="3036689"/>
            <a:ext cx="276701" cy="27670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931194" y="2927152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Cleaning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1931194" y="3305413"/>
            <a:ext cx="11748135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Remove inconsistencies and handle missing values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1688902" y="4276249"/>
            <a:ext cx="184428" cy="829985"/>
          </a:xfrm>
          <a:prstGeom prst="roundRect">
            <a:avLst>
              <a:gd name="adj" fmla="val 4200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504474" y="4155162"/>
            <a:ext cx="553403" cy="553403"/>
          </a:xfrm>
          <a:prstGeom prst="roundRect">
            <a:avLst>
              <a:gd name="adj" fmla="val 8261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2824" y="4293513"/>
            <a:ext cx="276701" cy="27670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207895" y="4183975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Feature Selection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2207895" y="4562237"/>
            <a:ext cx="11471434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 and extract relevant academic indicators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1965603" y="5533072"/>
            <a:ext cx="184428" cy="829985"/>
          </a:xfrm>
          <a:prstGeom prst="roundRect">
            <a:avLst>
              <a:gd name="adj" fmla="val 4200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781175" y="5411986"/>
            <a:ext cx="553403" cy="553403"/>
          </a:xfrm>
          <a:prstGeom prst="roundRect">
            <a:avLst>
              <a:gd name="adj" fmla="val 8261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19526" y="5550337"/>
            <a:ext cx="276701" cy="27670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484596" y="5440799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 Training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2484596" y="5819061"/>
            <a:ext cx="11194733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Train ML algorithm using historical performance data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1688902" y="6789896"/>
            <a:ext cx="184428" cy="829985"/>
          </a:xfrm>
          <a:prstGeom prst="roundRect">
            <a:avLst>
              <a:gd name="adj" fmla="val 4200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1504474" y="6668810"/>
            <a:ext cx="553403" cy="553403"/>
          </a:xfrm>
          <a:prstGeom prst="roundRect">
            <a:avLst>
              <a:gd name="adj" fmla="val 8261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42824" y="6807160"/>
            <a:ext cx="276701" cy="27670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2207895" y="6697623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Prediction</a:t>
            </a:r>
            <a:endParaRPr lang="en-US" sz="1800" dirty="0"/>
          </a:p>
        </p:txBody>
      </p:sp>
      <p:sp>
        <p:nvSpPr>
          <p:cNvPr id="27" name="Text 20"/>
          <p:cNvSpPr/>
          <p:nvPr/>
        </p:nvSpPr>
        <p:spPr>
          <a:xfrm>
            <a:off x="2207895" y="7075884"/>
            <a:ext cx="11471434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Generate performance scores for current students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8679" y="753070"/>
            <a:ext cx="5509022" cy="584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Machine Learning Model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8679" y="1743075"/>
            <a:ext cx="5559743" cy="55597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82527" y="1723787"/>
            <a:ext cx="3805237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Linear Regression Approach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882527" y="2248257"/>
            <a:ext cx="6896695" cy="1139785"/>
          </a:xfrm>
          <a:prstGeom prst="roundRect">
            <a:avLst>
              <a:gd name="adj" fmla="val 6896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092434" y="2458164"/>
            <a:ext cx="233922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Supervised Learning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092434" y="2904887"/>
            <a:ext cx="647688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Trained on historical data with known outcomes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882527" y="3542348"/>
            <a:ext cx="6896695" cy="1139785"/>
          </a:xfrm>
          <a:prstGeom prst="roundRect">
            <a:avLst>
              <a:gd name="adj" fmla="val 6896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092434" y="3752255"/>
            <a:ext cx="233922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Continuous Output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092434" y="4198977"/>
            <a:ext cx="647688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Predicts numerical final score percentages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882527" y="4836438"/>
            <a:ext cx="6896695" cy="1139785"/>
          </a:xfrm>
          <a:prstGeom prst="roundRect">
            <a:avLst>
              <a:gd name="adj" fmla="val 6896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092434" y="5046345"/>
            <a:ext cx="233922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Efficiency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7092434" y="5493068"/>
            <a:ext cx="647688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Fast execution with minimal computational overhead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882527" y="6130528"/>
            <a:ext cx="6896695" cy="1139785"/>
          </a:xfrm>
          <a:prstGeom prst="roundRect">
            <a:avLst>
              <a:gd name="adj" fmla="val 6896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092434" y="6340435"/>
            <a:ext cx="2370177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Automatic Weighting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7092434" y="6787158"/>
            <a:ext cx="647688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Learns importance of each factor from data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5379"/>
            <a:ext cx="76556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Performance Categorization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877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Predicted scores determine intervention strategy and support level needed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05839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91345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057168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Predicted Score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161" y="3057168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Category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56377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3707487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≥ 75%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243161" y="3707487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8A745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Super Performer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21409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343" y="4357807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50% – 74%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243161" y="4357807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Average Performer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86441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343" y="5008126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&lt; 50%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6243161" y="5008126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3545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Underperformer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777508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181E34"/>
          </a:solidFill>
          <a:ln/>
        </p:spPr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106358"/>
            <a:ext cx="283488" cy="226814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1530906" y="6060996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Key Advantage: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Categorization reflects actual learning outcomes rather than attendance compliance, enabling fair and targeted academic intervention.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2026-01-29T07:35:00Z</dcterms:created>
  <dcterms:modified xsi:type="dcterms:W3CDTF">2026-01-29T07:35:00Z</dcterms:modified>
</cp:coreProperties>
</file>